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7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0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0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9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2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walks.com.a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>
            <a:extLst>
              <a:ext uri="{FF2B5EF4-FFF2-40B4-BE49-F238E27FC236}">
                <a16:creationId xmlns:a16="http://schemas.microsoft.com/office/drawing/2014/main" id="{E75E7EE3-6276-45DB-9821-E00F7ECC1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730" r="-1" b="18478"/>
          <a:stretch/>
        </p:blipFill>
        <p:spPr>
          <a:xfrm>
            <a:off x="91095" y="0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FEF76A-132B-48A4-BF69-C431FA783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10"/>
            <a:ext cx="10190071" cy="2409108"/>
          </a:xfrm>
        </p:spPr>
        <p:txBody>
          <a:bodyPr anchor="b">
            <a:normAutofit/>
          </a:bodyPr>
          <a:lstStyle/>
          <a:p>
            <a:r>
              <a:rPr lang="en-AU" sz="5200" dirty="0">
                <a:latin typeface="Algerian" panose="04020705040A02060702" pitchFamily="82" charset="0"/>
                <a:cs typeface="Aldhabi" panose="020B0604020202020204" pitchFamily="2" charset="-78"/>
              </a:rPr>
              <a:t>PHOTO RALLY</a:t>
            </a:r>
            <a:br>
              <a:rPr lang="en-AU" sz="5200" dirty="0">
                <a:latin typeface="Algerian" panose="04020705040A02060702" pitchFamily="82" charset="0"/>
                <a:cs typeface="Aldhabi" panose="020B0604020202020204" pitchFamily="2" charset="-78"/>
              </a:rPr>
            </a:br>
            <a:r>
              <a:rPr lang="en-AU" sz="5200" dirty="0">
                <a:latin typeface="Algerian" panose="04020705040A02060702" pitchFamily="82" charset="0"/>
                <a:cs typeface="Aldhabi" panose="020B0604020202020204" pitchFamily="2" charset="-78"/>
              </a:rPr>
              <a:t>SATURDAY 24</a:t>
            </a:r>
            <a:r>
              <a:rPr lang="en-AU" sz="5200" baseline="30000" dirty="0">
                <a:latin typeface="Algerian" panose="04020705040A02060702" pitchFamily="82" charset="0"/>
                <a:cs typeface="Aldhabi" panose="020B0604020202020204" pitchFamily="2" charset="-78"/>
              </a:rPr>
              <a:t>TH</a:t>
            </a:r>
            <a:r>
              <a:rPr lang="en-AU" sz="5200" dirty="0">
                <a:latin typeface="Algerian" panose="04020705040A02060702" pitchFamily="82" charset="0"/>
                <a:cs typeface="Aldhabi" panose="020B0604020202020204" pitchFamily="2" charset="-78"/>
              </a:rPr>
              <a:t> September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294FC-9A2E-4039-9193-6AF21A378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Autofit/>
          </a:bodyPr>
          <a:lstStyle/>
          <a:p>
            <a:r>
              <a:rPr lang="en-AU" sz="4000" dirty="0">
                <a:latin typeface="Engravers MT" panose="02090707080505020304" pitchFamily="18" charset="0"/>
              </a:rPr>
              <a:t>Chowder Bay </a:t>
            </a:r>
          </a:p>
          <a:p>
            <a:r>
              <a:rPr lang="en-AU" sz="4000" dirty="0">
                <a:latin typeface="Engravers MT" panose="02090707080505020304" pitchFamily="18" charset="0"/>
              </a:rPr>
              <a:t>To</a:t>
            </a:r>
          </a:p>
          <a:p>
            <a:r>
              <a:rPr lang="en-AU" sz="4000" dirty="0">
                <a:latin typeface="Engravers MT" panose="02090707080505020304" pitchFamily="18" charset="0"/>
              </a:rPr>
              <a:t>The Spit Bridge</a:t>
            </a:r>
          </a:p>
        </p:txBody>
      </p:sp>
    </p:spTree>
    <p:extLst>
      <p:ext uri="{BB962C8B-B14F-4D97-AF65-F5344CB8AC3E}">
        <p14:creationId xmlns:p14="http://schemas.microsoft.com/office/powerpoint/2010/main" val="138352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BB0681F9-368C-4C48-8807-98F86F9DF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82960" y="-2226367"/>
            <a:ext cx="6347791" cy="1135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7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5749-CE31-490F-B202-D9A48991ED4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AU" dirty="0"/>
              <a:t>Geographics &amp; Time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37277-78E7-4E7B-AD84-510A258A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AU" sz="2400" dirty="0"/>
              <a:t>The Rally is defined as the area bounded by Spit Rd from Mosman to the southern side of the Spit bridge , Military Rd Mosman and Middle Head Rd.</a:t>
            </a:r>
          </a:p>
          <a:p>
            <a:r>
              <a:rPr lang="en-AU" sz="2400" dirty="0"/>
              <a:t>It also includes Ripples at Chowder Bay accessible via Chowder Bay Rd and the park to the west of Military Rd at the Spit Bridge.</a:t>
            </a:r>
          </a:p>
          <a:p>
            <a:r>
              <a:rPr lang="en-AU" sz="2400" dirty="0"/>
              <a:t>Photos may be taken looking out from within the defined area.</a:t>
            </a:r>
          </a:p>
          <a:p>
            <a:r>
              <a:rPr lang="en-AU" sz="2400" dirty="0"/>
              <a:t>Photos for entry in the Photo Rally Comp on the 31</a:t>
            </a:r>
            <a:r>
              <a:rPr lang="en-AU" sz="2400" baseline="30000" dirty="0"/>
              <a:t>st</a:t>
            </a:r>
            <a:r>
              <a:rPr lang="en-AU" sz="2400" dirty="0"/>
              <a:t> of October may be taken from the day of the Rally up to and including Sunday the 30</a:t>
            </a:r>
            <a:r>
              <a:rPr lang="en-AU" sz="2400" baseline="30000" dirty="0"/>
              <a:t>th</a:t>
            </a:r>
            <a:r>
              <a:rPr lang="en-AU" sz="2400" dirty="0"/>
              <a:t> of October.</a:t>
            </a:r>
          </a:p>
          <a:p>
            <a:r>
              <a:rPr lang="en-AU" sz="2400" dirty="0"/>
              <a:t>Suggest Communal Lunch at Balmoral Beach at either a restaurant or picnic in the park.</a:t>
            </a:r>
          </a:p>
          <a:p>
            <a:r>
              <a:rPr lang="en-AU" dirty="0"/>
              <a:t>Walks Balmoral to Middle Head 3.9K approx. 2 Hrs </a:t>
            </a:r>
          </a:p>
          <a:p>
            <a:pPr marL="0" indent="0">
              <a:buNone/>
            </a:pPr>
            <a:r>
              <a:rPr lang="en-AU" dirty="0"/>
              <a:t>               Balmoral to The Spit Bridge 4.3 K approx. 2Hrs 30Min</a:t>
            </a:r>
          </a:p>
        </p:txBody>
      </p:sp>
    </p:spTree>
    <p:extLst>
      <p:ext uri="{BB962C8B-B14F-4D97-AF65-F5344CB8AC3E}">
        <p14:creationId xmlns:p14="http://schemas.microsoft.com/office/powerpoint/2010/main" val="10287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DEDD-DAF7-4D7E-B210-F261F7AF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031" y="1008185"/>
            <a:ext cx="9425354" cy="195384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AU" dirty="0"/>
              <a:t>Photographic Suggestions</a:t>
            </a:r>
            <a:br>
              <a:rPr lang="en-AU" dirty="0"/>
            </a:br>
            <a:r>
              <a:rPr lang="en-AU" sz="3100" dirty="0"/>
              <a:t>Middle Head Fort / Balmoral Pavilion/ Chowder Bay Wharves &amp; Buildings/ Balmoral Foreshore/ Spit Bridge &amp; Marinas/ Local Architecture                                                                     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4BC00-5B30-4F50-AFA7-A74B73221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AU" sz="5400" dirty="0"/>
              <a:t>Walking Tracks</a:t>
            </a:r>
          </a:p>
          <a:p>
            <a:pPr algn="l"/>
            <a:r>
              <a:rPr lang="en-AU" sz="2800" dirty="0"/>
              <a:t>There are several walking tracks in the area, details are available on the Wild Walks web page </a:t>
            </a:r>
            <a:r>
              <a:rPr lang="en-AU" sz="2800" dirty="0">
                <a:hlinkClick r:id="rId2"/>
              </a:rPr>
              <a:t>www.wildwalks.com.au</a:t>
            </a:r>
            <a:r>
              <a:rPr lang="en-A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57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5C69-3F11-4B02-AF8A-1131D1F7F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677" y="265724"/>
            <a:ext cx="9550400" cy="206691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AU" dirty="0"/>
              <a:t>Transportation</a:t>
            </a:r>
            <a:br>
              <a:rPr lang="en-AU" dirty="0"/>
            </a:br>
            <a:r>
              <a:rPr lang="en-AU" sz="2400" dirty="0"/>
              <a:t>The area is governed by Mosman Council so expect to pay for parking, alternatively you can park around Mosman and catch a bus to Balmoral.</a:t>
            </a:r>
            <a:br>
              <a:rPr lang="en-AU" sz="2400" dirty="0"/>
            </a:br>
            <a:r>
              <a:rPr lang="en-AU" sz="2400" dirty="0"/>
              <a:t>Another alternative is train to St Leonards then bus to Balmoral – about a 2 hr trip or train to the city then bus to Balmoral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05536-79E2-41C7-A7B0-82524740D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6339" y="3625484"/>
            <a:ext cx="9511323" cy="16557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AU" sz="4800" dirty="0"/>
              <a:t>Lunch</a:t>
            </a:r>
          </a:p>
          <a:p>
            <a:r>
              <a:rPr lang="en-AU" dirty="0"/>
              <a:t>As restaurants can be very expensive in the area I suggest a take away picnic at Balmoral Park 12:30</a:t>
            </a:r>
          </a:p>
        </p:txBody>
      </p:sp>
    </p:spTree>
    <p:extLst>
      <p:ext uri="{BB962C8B-B14F-4D97-AF65-F5344CB8AC3E}">
        <p14:creationId xmlns:p14="http://schemas.microsoft.com/office/powerpoint/2010/main" val="1136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283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Engravers MT</vt:lpstr>
      <vt:lpstr>Office Theme</vt:lpstr>
      <vt:lpstr>PHOTO RALLY SATURDAY 24TH September</vt:lpstr>
      <vt:lpstr>PowerPoint Presentation</vt:lpstr>
      <vt:lpstr>Geographics &amp; Time Line</vt:lpstr>
      <vt:lpstr>Photographic Suggestions Middle Head Fort / Balmoral Pavilion/ Chowder Bay Wharves &amp; Buildings/ Balmoral Foreshore/ Spit Bridge &amp; Marinas/ Local Architecture                                                                                                   </vt:lpstr>
      <vt:lpstr>Transportation The area is governed by Mosman Council so expect to pay for parking, alternatively you can park around Mosman and catch a bus to Balmoral. Another alternative is train to St Leonards then bus to Balmoral – about a 2 hr trip or train to the city then bus to Balmoral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RALLY SATURDAY 24TH September</dc:title>
  <dc:creator>Chris Kenyon</dc:creator>
  <cp:lastModifiedBy>Chris Kenyon</cp:lastModifiedBy>
  <cp:revision>4</cp:revision>
  <cp:lastPrinted>2022-09-13T12:15:55Z</cp:lastPrinted>
  <dcterms:created xsi:type="dcterms:W3CDTF">2021-10-31T09:31:19Z</dcterms:created>
  <dcterms:modified xsi:type="dcterms:W3CDTF">2022-09-13T12:20:56Z</dcterms:modified>
</cp:coreProperties>
</file>